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9" r:id="rId2"/>
    <p:sldId id="257" r:id="rId3"/>
    <p:sldId id="271" r:id="rId4"/>
    <p:sldId id="272" r:id="rId5"/>
    <p:sldId id="274" r:id="rId6"/>
    <p:sldId id="266" r:id="rId7"/>
    <p:sldId id="273" r:id="rId8"/>
    <p:sldId id="265" r:id="rId9"/>
    <p:sldId id="270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9/22/2023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9/22/2023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market.yandex.ru/catalog--uchebnaia-literatura/18540471/list?hid=18540470&amp;glfilter=7893318:15755748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28774" y="2394283"/>
            <a:ext cx="6268452" cy="3356812"/>
          </a:xfrm>
        </p:spPr>
        <p:txBody>
          <a:bodyPr>
            <a:normAutofit fontScale="92500" lnSpcReduction="20000"/>
          </a:bodyPr>
          <a:lstStyle/>
          <a:p>
            <a:endParaRPr lang="ru-RU" b="1" dirty="0"/>
          </a:p>
          <a:p>
            <a:pPr marL="0" indent="0" algn="ctr">
              <a:lnSpc>
                <a:spcPct val="110000"/>
              </a:lnSpc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«ДЕТСКИЙ САД «КОЛОБОК»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-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г.ТАМБОВ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п.СТРОИТЕЛЬ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2023г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917" t="56314" r="54185"/>
          <a:stretch/>
        </p:blipFill>
        <p:spPr>
          <a:xfrm>
            <a:off x="986588" y="2779293"/>
            <a:ext cx="4728412" cy="374217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275347" y="818146"/>
            <a:ext cx="100463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</a:t>
            </a:r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 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b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2023-2024 УЧЕБНЫЙ ГОД</a:t>
            </a:r>
          </a:p>
        </p:txBody>
      </p:sp>
    </p:spTree>
    <p:extLst>
      <p:ext uri="{BB962C8B-B14F-4D97-AF65-F5344CB8AC3E}">
        <p14:creationId xmlns:p14="http://schemas.microsoft.com/office/powerpoint/2010/main" val="3103775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96537" y="681643"/>
            <a:ext cx="10177841" cy="5851504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образовательная программа муниципального автономного дошкольного образовательного учреждения «Детский сад «Колобок» городского округа Тамбов (далее Программа) разработана в соответствии с Федеральными государственным образовательным стандартом дошкольного образования (далее ФГОС ДО), Федеральной образовательной программой дошкольного образования (далее ФОП ДО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направлена на создание условий развития ребёнка с полутора до 7 лет, открывающих возможности для его позитивной социализации, его личностного развития, развития инициативы и творческих способностей на основе сотрудничества со взрослыми и сверстниками и соответствующими возрасту видами деятельности (игры, познавательной и исследовательской деятельности, в форме творческой активности, обеспечивающей художественно – эстетическое развитие ребёнка); на создание развивающей образовательной среды, которая представляет собой систему условий социализации и индивидуализации детей.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566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418347" y="397041"/>
            <a:ext cx="7387388" cy="187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43788" y="1010653"/>
            <a:ext cx="9601200" cy="56909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три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раздела 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целевой                  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содержательный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организационный</a:t>
            </a:r>
          </a:p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каждом из которых отражается обязательная часть и часть, формируемая участниками образовательных отношений.</a:t>
            </a:r>
          </a:p>
          <a:p>
            <a:endParaRPr lang="ru-RU" dirty="0"/>
          </a:p>
        </p:txBody>
      </p:sp>
      <p:sp>
        <p:nvSpPr>
          <p:cNvPr id="4" name="Стрелка вниз 3"/>
          <p:cNvSpPr/>
          <p:nvPr/>
        </p:nvSpPr>
        <p:spPr>
          <a:xfrm>
            <a:off x="3468221" y="2275452"/>
            <a:ext cx="421105" cy="10933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5818168" y="2722104"/>
            <a:ext cx="421105" cy="10933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8168116" y="3268799"/>
            <a:ext cx="421105" cy="10933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675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7537" y="1323473"/>
            <a:ext cx="9601200" cy="4042611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Целевой раздел включает в себя пояснительную записку и планируемые результаты освоения программы. Результаты освоения образовательной программы представлены в виде целевых ориентиров дошкольного образования, которые представляют собой социально-нормативные возрастные характеристики возможных достижений ребёнка на этапе завершения уровня дошкольного образования.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Содержательный раздел представляет общее содержание Программы, обеспечивающее полноценное развитие личности детей.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21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3561347" y="330868"/>
            <a:ext cx="4620127" cy="366963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состоит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10" name="Выгнутая влево стрелка 9"/>
          <p:cNvSpPr/>
          <p:nvPr/>
        </p:nvSpPr>
        <p:spPr>
          <a:xfrm>
            <a:off x="1564105" y="2440951"/>
            <a:ext cx="1997242" cy="277929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61347" y="4461574"/>
            <a:ext cx="29742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обязательная часть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79387" y="5384314"/>
            <a:ext cx="28489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вариативная часть</a:t>
            </a:r>
            <a:endParaRPr lang="ru-RU" sz="2400" b="1" dirty="0"/>
          </a:p>
        </p:txBody>
      </p:sp>
      <p:sp>
        <p:nvSpPr>
          <p:cNvPr id="13" name="Выгнутая вправо стрелка 12"/>
          <p:cNvSpPr/>
          <p:nvPr/>
        </p:nvSpPr>
        <p:spPr>
          <a:xfrm>
            <a:off x="8181474" y="2871149"/>
            <a:ext cx="1887677" cy="318085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86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3978" y="898867"/>
            <a:ext cx="9601200" cy="49364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Обязательная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Программы отражает комплексность подхода, обеспечивая развитие детей во всех пяти образовательных областях: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Социально-коммуникативное развитие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Отражены особенности взаимодействия педагогического коллектива с семьями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9420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244" y="0"/>
            <a:ext cx="5632710" cy="316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003" y="2870210"/>
            <a:ext cx="5317053" cy="3987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954" y="324425"/>
            <a:ext cx="3108124" cy="2331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240" y="3234450"/>
            <a:ext cx="2610938" cy="3481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0019" y="3234449"/>
            <a:ext cx="2610938" cy="3481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3041" y="9409"/>
            <a:ext cx="2131426" cy="2841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7190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3632" y="168442"/>
            <a:ext cx="9601200" cy="529389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Часть, формируемая участниками образовательных отношений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83632" y="697832"/>
            <a:ext cx="9601200" cy="595563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данных направлений для части, формируемой участниками образовательных отношений, соответствует потребностям и интересам детей, а также возможностям педагогического коллектива.</a:t>
            </a:r>
          </a:p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Федеральная образовательная программа дошкольного образования, приказ №1028 от 25.11.2022г. Министерство просвещения Российской Федерации.</a:t>
            </a:r>
          </a:p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Парциальные программы:</a:t>
            </a:r>
          </a:p>
          <a:p>
            <a:pPr lvl="0" fontAlgn="base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Каплунова И,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Новоскольцева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И. «Ладушки». Программа по музыкальному воспитанию,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издат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"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Композитop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_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Санкт-Петербург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2015</a:t>
            </a:r>
          </a:p>
          <a:p>
            <a:pPr lvl="0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«Воспитание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обучение  детей с фонетико-фонематическим недоразвитием» Т.Б. Филичева, Г.В. Чиркина для детей в возрасте 5-6 лет;</a:t>
            </a: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«Дети с фонетико-фонематическим недоразвитием» Т.Б. Филичева, Т.В. Туманова для детей в возрасте 6-7 лет.</a:t>
            </a: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Авдеева Н.Н., Князева О.Л,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Стеркина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Р.Б.. Безопасность: Учебное пособие по основам безопасности жизнедеятельности детей старшего дошкольного возраста. - СПб.: «ДЕТСТВО-ПРЕСС», 2002. </a:t>
            </a:r>
          </a:p>
          <a:p>
            <a:pPr marL="0" indent="0">
              <a:buNone/>
            </a:pPr>
            <a:endParaRPr lang="ru-RU" b="1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1948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79358" y="656728"/>
            <a:ext cx="101145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Организационный раздел содержит описание материально-технического обеспечения Программы, перечень художественной литературы, музыкальных произведений, произведений изобразительного искусства, а также особенности традиционных событий, праздников, мероприятий; особенности организации предметно-пространственной среды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содержит Приложения: диагностический инструментарий и краткую презентацию программы.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Федеральным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 образовании в Российской Федерации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13) в Программе отсутствует информация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наносящая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вред физическому или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психическому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здоровью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противоречащая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Российскому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законодательству.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9665" t="15653" b="20973"/>
          <a:stretch/>
        </p:blipFill>
        <p:spPr>
          <a:xfrm>
            <a:off x="7916779" y="2703439"/>
            <a:ext cx="3955303" cy="41545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5645875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4A2318"/>
      </a:dk2>
      <a:lt2>
        <a:srgbClr val="EDECEB"/>
      </a:lt2>
      <a:accent1>
        <a:srgbClr val="F3C82E"/>
      </a:accent1>
      <a:accent2>
        <a:srgbClr val="A26176"/>
      </a:accent2>
      <a:accent3>
        <a:srgbClr val="74A94E"/>
      </a:accent3>
      <a:accent4>
        <a:srgbClr val="188E8D"/>
      </a:accent4>
      <a:accent5>
        <a:srgbClr val="EE913A"/>
      </a:accent5>
      <a:accent6>
        <a:srgbClr val="DF5D4A"/>
      </a:accent6>
      <a:hlink>
        <a:srgbClr val="188E8D"/>
      </a:hlink>
      <a:folHlink>
        <a:srgbClr val="A26176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D7AA1D6E-F3E9-4763-A3BC-84DF2E02F6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251</TotalTime>
  <Words>491</Words>
  <Application>Microsoft Office PowerPoint</Application>
  <PresentationFormat>Широкоэкранный</PresentationFormat>
  <Paragraphs>48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Franklin Gothic Book</vt:lpstr>
      <vt:lpstr>Times New Roman</vt:lpstr>
      <vt:lpstr>Crop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Часть, формируемая участниками образовательных отношений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ОСНОВНАЯ ОБРАЗОВАТЕЛЬНАЯ  ПРОГРАММА  2023-2024 УЧЕБНЫЙ ГОД </dc:title>
  <dc:creator>User</dc:creator>
  <cp:lastModifiedBy>User</cp:lastModifiedBy>
  <cp:revision>29</cp:revision>
  <dcterms:created xsi:type="dcterms:W3CDTF">2023-09-21T12:45:40Z</dcterms:created>
  <dcterms:modified xsi:type="dcterms:W3CDTF">2023-09-22T05:56:12Z</dcterms:modified>
</cp:coreProperties>
</file>