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23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9D5C-477B-4AC2-835F-789CFE695488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136-1756-4AE8-852C-5A6DAAB6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3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9D5C-477B-4AC2-835F-789CFE695488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136-1756-4AE8-852C-5A6DAAB6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9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9D5C-477B-4AC2-835F-789CFE695488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136-1756-4AE8-852C-5A6DAAB6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5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9D5C-477B-4AC2-835F-789CFE695488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136-1756-4AE8-852C-5A6DAAB6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2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9D5C-477B-4AC2-835F-789CFE695488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136-1756-4AE8-852C-5A6DAAB6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8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9D5C-477B-4AC2-835F-789CFE695488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136-1756-4AE8-852C-5A6DAAB6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5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9D5C-477B-4AC2-835F-789CFE695488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136-1756-4AE8-852C-5A6DAAB6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5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9D5C-477B-4AC2-835F-789CFE695488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136-1756-4AE8-852C-5A6DAAB6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1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9D5C-477B-4AC2-835F-789CFE695488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136-1756-4AE8-852C-5A6DAAB6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8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9D5C-477B-4AC2-835F-789CFE695488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136-1756-4AE8-852C-5A6DAAB6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1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9D5C-477B-4AC2-835F-789CFE695488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136-1756-4AE8-852C-5A6DAAB6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7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09D5C-477B-4AC2-835F-789CFE695488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F136-1756-4AE8-852C-5A6DAAB6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7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" y="-11340"/>
            <a:ext cx="9144000" cy="683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772400" cy="1800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«КОЛОБОК»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Тамбовский район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5760640" cy="1656184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Новый Год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6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Новый год для ребенка: что нужно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499" y="2355754"/>
            <a:ext cx="7848872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год, безусловно, один из самых любимых праздников для детей в году. Сверкает ёлочка, всюду мишура, гирлянды, сладкие подарки и вкусные угощенья. Самое главное во всей этой новогодней суете не забыть о правилах безопасности. Ведь только на нас с вами лежит ответственность за наших детей.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37363"/>
            <a:ext cx="3672408" cy="277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52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440" y="1484784"/>
            <a:ext cx="8064896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делите повышенное внимание закреплению лесной красавицы, хоть живой, хоть искусственной.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85" r="28019"/>
          <a:stretch/>
        </p:blipFill>
        <p:spPr bwMode="auto">
          <a:xfrm>
            <a:off x="3347864" y="2331302"/>
            <a:ext cx="4968552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74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704856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ограничивайтесь только стандартной подставкой или ведром с песком. Обязательно привяжите ствол в двух местах прочным шпагатом к батарее, плинтусу, карнизу. </a:t>
            </a:r>
          </a:p>
          <a:p>
            <a:pPr marL="0" indent="0" algn="ctr">
              <a:buNone/>
            </a:pP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вы будете уверены, что ёлка не свалится на малыша, если он вздумает её потрясти.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3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704856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целях безопасности больше подойдут игрушки из небьющихся материалов: пластика, дерева, ткани, бумаги и т. п. Стеклянные игрушки слишком хрупкие.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phonoteka.org/uploads/posts/2021-04/1619075836_7-phonoteka_org-p-novogodnie-ukrasheniya-bez-fona-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14991"/>
            <a:ext cx="5126790" cy="353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17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704856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ледите, чтобы ребенок не пробовал на зуб новогоднюю мишуру. Попадание кусочков «дождика» в желудок вряд ли пойдет на пользу маленькому «грызуну».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808856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13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72" y="1268759"/>
            <a:ext cx="7884876" cy="432048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проверьте, в каком состоянии находятся ёлочные гирлянды. Если они уже старые, с проводами, перемотанными изолентой, если плохо работают и вызывают хоть малейшие сомнения в своей безопасности, безжалостно замените их на новые, хорошие и качественные!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быть уверены, что если кроха доберется до горящих лампочек, если вздумает взяться за них ручкой, это будет для него абсолютно безопасно. Кроме того, неисправная гирлянда может стать причиной пожара!</a:t>
            </a:r>
          </a:p>
          <a:p>
            <a:pPr marL="0" indent="0" algn="just"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img-fotki.yandex.ru/get/117474/62032489.19/0_cd733_a2af2a0b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9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704856" cy="43204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Счастливого Нового </a:t>
            </a:r>
            <a:r>
              <a:rPr lang="ru-R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9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Рождества!</a:t>
            </a:r>
            <a:endParaRPr lang="ru-RU" sz="9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80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264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АВТОНОМНОЕ ДОШКОЛЬНОЕ ОБРАЗОВАТЕЛЬНОЕ УЧРЕЖДЕНИЕ « ДЕТСКИЙ САД «КОЛОБОК» Тамбовский район</vt:lpstr>
      <vt:lpstr>Безопасный Новый год для ребенка: что нужно знать…</vt:lpstr>
      <vt:lpstr>Презентация PowerPoint</vt:lpstr>
      <vt:lpstr> </vt:lpstr>
      <vt:lpstr> </vt:lpstr>
      <vt:lpstr> </vt:lpstr>
      <vt:lpstr> 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Оксана</cp:lastModifiedBy>
  <cp:revision>7</cp:revision>
  <dcterms:created xsi:type="dcterms:W3CDTF">2020-12-19T08:35:33Z</dcterms:created>
  <dcterms:modified xsi:type="dcterms:W3CDTF">2021-12-06T07:46:06Z</dcterms:modified>
</cp:coreProperties>
</file>